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7561263" cy="10693400"/>
  <p:notesSz cx="6858000" cy="9144000"/>
  <p:defaultText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39392"/>
    <a:srgbClr val="565756"/>
    <a:srgbClr val="535353"/>
    <a:srgbClr val="4A4949"/>
    <a:srgbClr val="505050"/>
    <a:srgbClr val="B9D131"/>
    <a:srgbClr val="87A23C"/>
    <a:srgbClr val="84A23C"/>
    <a:srgbClr val="B9D03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4" autoAdjust="0"/>
  </p:normalViewPr>
  <p:slideViewPr>
    <p:cSldViewPr>
      <p:cViewPr>
        <p:scale>
          <a:sx n="60" d="100"/>
          <a:sy n="60" d="100"/>
        </p:scale>
        <p:origin x="-1776" y="-258"/>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67095" y="3321887"/>
            <a:ext cx="6427074" cy="2292150"/>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9712463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626792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111436" y="618831"/>
            <a:ext cx="1275964" cy="13178626"/>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283548" y="618831"/>
            <a:ext cx="3701869" cy="13178626"/>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019572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610322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97288" y="6871501"/>
            <a:ext cx="6427074" cy="2123828"/>
          </a:xfrm>
        </p:spPr>
        <p:txBody>
          <a:bodyPr anchor="t"/>
          <a:lstStyle>
            <a:lvl1pPr algn="l">
              <a:defRPr sz="4400" b="1" cap="all"/>
            </a:lvl1pPr>
          </a:lstStyle>
          <a:p>
            <a:r>
              <a:rPr lang="ru-RU" smtClean="0"/>
              <a:t>Образец заголовка</a:t>
            </a:r>
            <a:endParaRPr lang="ru-RU"/>
          </a:p>
        </p:txBody>
      </p:sp>
      <p:sp>
        <p:nvSpPr>
          <p:cNvPr id="3" name="Текст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426714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D0FA87E8-9168-453B-AB18-5448950116E3}" type="datetimeFigureOut">
              <a:rPr lang="ru-RU" smtClean="0"/>
              <a:t>20.06.2011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3007700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4" name="Объект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lang="ru-RU" smtClean="0"/>
              <a:t>Образец текста</a:t>
            </a:r>
          </a:p>
        </p:txBody>
      </p:sp>
      <p:sp>
        <p:nvSpPr>
          <p:cNvPr id="6" name="Объект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D0FA87E8-9168-453B-AB18-5448950116E3}" type="datetimeFigureOut">
              <a:rPr lang="ru-RU" smtClean="0"/>
              <a:t>20.06.2011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258365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D0FA87E8-9168-453B-AB18-5448950116E3}" type="datetimeFigureOut">
              <a:rPr lang="ru-RU" smtClean="0"/>
              <a:t>20.06.2011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728270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D0FA87E8-9168-453B-AB18-5448950116E3}" type="datetimeFigureOut">
              <a:rPr lang="ru-RU" smtClean="0"/>
              <a:t>20.06.2011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522760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4" y="425755"/>
            <a:ext cx="2487604" cy="1811938"/>
          </a:xfrm>
        </p:spPr>
        <p:txBody>
          <a:bodyPr anchor="b"/>
          <a:lstStyle>
            <a:lvl1pPr algn="l">
              <a:defRPr sz="2200" b="1"/>
            </a:lvl1pPr>
          </a:lstStyle>
          <a:p>
            <a:r>
              <a:rPr lang="ru-RU" smtClean="0"/>
              <a:t>Образец заголовка</a:t>
            </a:r>
            <a:endParaRPr lang="ru-RU"/>
          </a:p>
        </p:txBody>
      </p:sp>
      <p:sp>
        <p:nvSpPr>
          <p:cNvPr id="3" name="Объект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20.06.2011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9927427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82060" y="7485380"/>
            <a:ext cx="4536758" cy="883692"/>
          </a:xfrm>
        </p:spPr>
        <p:txBody>
          <a:bodyPr anchor="b"/>
          <a:lstStyle>
            <a:lvl1pPr algn="l">
              <a:defRPr sz="2200" b="1"/>
            </a:lvl1pPr>
          </a:lstStyle>
          <a:p>
            <a:r>
              <a:rPr lang="ru-RU" smtClean="0"/>
              <a:t>Образец заголовка</a:t>
            </a:r>
            <a:endParaRPr lang="ru-RU"/>
          </a:p>
        </p:txBody>
      </p:sp>
      <p:sp>
        <p:nvSpPr>
          <p:cNvPr id="3" name="Рисунок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lang="ru-RU"/>
          </a:p>
        </p:txBody>
      </p:sp>
      <p:sp>
        <p:nvSpPr>
          <p:cNvPr id="4" name="Текст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D0FA87E8-9168-453B-AB18-5448950116E3}" type="datetimeFigureOut">
              <a:rPr lang="ru-RU" smtClean="0"/>
              <a:t>20.06.2011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7869D33-C523-456E-9796-594241B84D74}" type="slidenum">
              <a:rPr lang="ru-RU" smtClean="0"/>
              <a:t>‹#›</a:t>
            </a:fld>
            <a:endParaRPr lang="ru-RU"/>
          </a:p>
        </p:txBody>
      </p:sp>
    </p:spTree>
    <p:extLst>
      <p:ext uri="{BB962C8B-B14F-4D97-AF65-F5344CB8AC3E}">
        <p14:creationId xmlns:p14="http://schemas.microsoft.com/office/powerpoint/2010/main" val="18962962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D0FA87E8-9168-453B-AB18-5448950116E3}" type="datetimeFigureOut">
              <a:rPr lang="ru-RU" smtClean="0"/>
              <a:t>20.06.2011</a:t>
            </a:fld>
            <a:endParaRPr lang="ru-RU"/>
          </a:p>
        </p:txBody>
      </p:sp>
      <p:sp>
        <p:nvSpPr>
          <p:cNvPr id="5" name="Нижний колонтитул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47869D33-C523-456E-9796-594241B84D74}" type="slidenum">
              <a:rPr lang="ru-RU" smtClean="0"/>
              <a:t>‹#›</a:t>
            </a:fld>
            <a:endParaRPr lang="ru-RU"/>
          </a:p>
        </p:txBody>
      </p:sp>
    </p:spTree>
    <p:extLst>
      <p:ext uri="{BB962C8B-B14F-4D97-AF65-F5344CB8AC3E}">
        <p14:creationId xmlns:p14="http://schemas.microsoft.com/office/powerpoint/2010/main" val="9318868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sz="2200" kern="1200">
          <a:solidFill>
            <a:schemeClr val="tx1"/>
          </a:solidFill>
          <a:latin typeface="+mn-lt"/>
          <a:ea typeface="+mn-ea"/>
          <a:cs typeface="+mn-cs"/>
        </a:defRPr>
      </a:lvl9pPr>
    </p:bodyStyle>
    <p:otherStyle>
      <a:defPPr>
        <a:defRPr lang="ru-RU"/>
      </a:defPPr>
      <a:lvl1pPr marL="0" algn="l" defTabSz="995690" rtl="0" eaLnBrk="1" latinLnBrk="0" hangingPunct="1">
        <a:defRPr sz="2000" kern="1200">
          <a:solidFill>
            <a:schemeClr val="tx1"/>
          </a:solidFill>
          <a:latin typeface="+mn-lt"/>
          <a:ea typeface="+mn-ea"/>
          <a:cs typeface="+mn-cs"/>
        </a:defRPr>
      </a:lvl1pPr>
      <a:lvl2pPr marL="497845" algn="l" defTabSz="995690" rtl="0" eaLnBrk="1" latinLnBrk="0" hangingPunct="1">
        <a:defRPr sz="2000" kern="1200">
          <a:solidFill>
            <a:schemeClr val="tx1"/>
          </a:solidFill>
          <a:latin typeface="+mn-lt"/>
          <a:ea typeface="+mn-ea"/>
          <a:cs typeface="+mn-cs"/>
        </a:defRPr>
      </a:lvl2pPr>
      <a:lvl3pPr marL="995690" algn="l" defTabSz="995690" rtl="0" eaLnBrk="1" latinLnBrk="0" hangingPunct="1">
        <a:defRPr sz="2000" kern="1200">
          <a:solidFill>
            <a:schemeClr val="tx1"/>
          </a:solidFill>
          <a:latin typeface="+mn-lt"/>
          <a:ea typeface="+mn-ea"/>
          <a:cs typeface="+mn-cs"/>
        </a:defRPr>
      </a:lvl3pPr>
      <a:lvl4pPr marL="1493535" algn="l" defTabSz="995690" rtl="0" eaLnBrk="1" latinLnBrk="0" hangingPunct="1">
        <a:defRPr sz="2000" kern="1200">
          <a:solidFill>
            <a:schemeClr val="tx1"/>
          </a:solidFill>
          <a:latin typeface="+mn-lt"/>
          <a:ea typeface="+mn-ea"/>
          <a:cs typeface="+mn-cs"/>
        </a:defRPr>
      </a:lvl4pPr>
      <a:lvl5pPr marL="1991380" algn="l" defTabSz="995690" rtl="0" eaLnBrk="1" latinLnBrk="0" hangingPunct="1">
        <a:defRPr sz="2000" kern="1200">
          <a:solidFill>
            <a:schemeClr val="tx1"/>
          </a:solidFill>
          <a:latin typeface="+mn-lt"/>
          <a:ea typeface="+mn-ea"/>
          <a:cs typeface="+mn-cs"/>
        </a:defRPr>
      </a:lvl5pPr>
      <a:lvl6pPr marL="2489225" algn="l" defTabSz="995690" rtl="0" eaLnBrk="1" latinLnBrk="0" hangingPunct="1">
        <a:defRPr sz="2000" kern="1200">
          <a:solidFill>
            <a:schemeClr val="tx1"/>
          </a:solidFill>
          <a:latin typeface="+mn-lt"/>
          <a:ea typeface="+mn-ea"/>
          <a:cs typeface="+mn-cs"/>
        </a:defRPr>
      </a:lvl6pPr>
      <a:lvl7pPr marL="2987070" algn="l" defTabSz="995690" rtl="0" eaLnBrk="1" latinLnBrk="0" hangingPunct="1">
        <a:defRPr sz="2000" kern="1200">
          <a:solidFill>
            <a:schemeClr val="tx1"/>
          </a:solidFill>
          <a:latin typeface="+mn-lt"/>
          <a:ea typeface="+mn-ea"/>
          <a:cs typeface="+mn-cs"/>
        </a:defRPr>
      </a:lvl7pPr>
      <a:lvl8pPr marL="3484916" algn="l" defTabSz="995690" rtl="0" eaLnBrk="1" latinLnBrk="0" hangingPunct="1">
        <a:defRPr sz="2000" kern="1200">
          <a:solidFill>
            <a:schemeClr val="tx1"/>
          </a:solidFill>
          <a:latin typeface="+mn-lt"/>
          <a:ea typeface="+mn-ea"/>
          <a:cs typeface="+mn-cs"/>
        </a:defRPr>
      </a:lvl8pPr>
      <a:lvl9pPr marL="3982761" algn="l" defTabSz="995690"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Прямоугольник 4"/>
          <p:cNvSpPr/>
          <p:nvPr/>
        </p:nvSpPr>
        <p:spPr>
          <a:xfrm>
            <a:off x="-1" y="0"/>
            <a:ext cx="4117219" cy="10693400"/>
          </a:xfrm>
          <a:prstGeom prst="rect">
            <a:avLst/>
          </a:prstGeom>
          <a:gradFill>
            <a:gsLst>
              <a:gs pos="0">
                <a:srgbClr val="B9D031"/>
              </a:gs>
              <a:gs pos="100000">
                <a:srgbClr val="87A23C"/>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Прямоугольник 6"/>
          <p:cNvSpPr/>
          <p:nvPr/>
        </p:nvSpPr>
        <p:spPr>
          <a:xfrm rot="5400000">
            <a:off x="5826638" y="3194466"/>
            <a:ext cx="25200" cy="3444044"/>
          </a:xfrm>
          <a:prstGeom prst="rect">
            <a:avLst/>
          </a:prstGeom>
          <a:solidFill>
            <a:srgbClr val="B9D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TextBox 8"/>
          <p:cNvSpPr txBox="1"/>
          <p:nvPr/>
        </p:nvSpPr>
        <p:spPr>
          <a:xfrm>
            <a:off x="342258" y="656301"/>
            <a:ext cx="3528392" cy="1631216"/>
          </a:xfrm>
          <a:prstGeom prst="rect">
            <a:avLst/>
          </a:prstGeom>
          <a:noFill/>
        </p:spPr>
        <p:txBody>
          <a:bodyPr wrap="square" rtlCol="0">
            <a:spAutoFit/>
          </a:bodyPr>
          <a:lstStyle/>
          <a:p>
            <a:r>
              <a:rPr lang="ru-RU" sz="4800" b="1" dirty="0" smtClean="0">
                <a:solidFill>
                  <a:srgbClr val="4A4949"/>
                </a:solidFill>
              </a:rPr>
              <a:t>Вечеринка дома</a:t>
            </a:r>
            <a:endParaRPr lang="ru-RU" sz="4800" b="1" dirty="0">
              <a:solidFill>
                <a:srgbClr val="4A4949"/>
              </a:solidFill>
            </a:endParaRPr>
          </a:p>
        </p:txBody>
      </p:sp>
      <p:sp>
        <p:nvSpPr>
          <p:cNvPr id="10" name="TextBox 9"/>
          <p:cNvSpPr txBox="1"/>
          <p:nvPr/>
        </p:nvSpPr>
        <p:spPr>
          <a:xfrm>
            <a:off x="684287" y="2209412"/>
            <a:ext cx="2123066" cy="2893100"/>
          </a:xfrm>
          <a:prstGeom prst="rect">
            <a:avLst/>
          </a:prstGeom>
          <a:noFill/>
        </p:spPr>
        <p:txBody>
          <a:bodyPr wrap="square" rtlCol="0">
            <a:spAutoFit/>
          </a:bodyPr>
          <a:lstStyle/>
          <a:p>
            <a:r>
              <a:rPr lang="ru-RU" sz="1400" i="1" dirty="0" smtClean="0">
                <a:solidFill>
                  <a:schemeClr val="bg1"/>
                </a:solidFill>
              </a:rPr>
              <a:t>Количество человек</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от 17 до 24</a:t>
            </a:r>
          </a:p>
          <a:p>
            <a:r>
              <a:rPr lang="ru-RU" sz="1400" i="1" dirty="0" smtClean="0">
                <a:solidFill>
                  <a:schemeClr val="bg1"/>
                </a:solidFill>
              </a:rPr>
              <a:t>Еще </a:t>
            </a:r>
            <a:r>
              <a:rPr lang="ru-RU" sz="1400" i="1" dirty="0" smtClean="0">
                <a:solidFill>
                  <a:schemeClr val="bg1"/>
                </a:solidFill>
              </a:rPr>
              <a:t>пункт</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описание </a:t>
            </a:r>
            <a:r>
              <a:rPr lang="ru-RU" sz="1400" i="1" dirty="0" smtClean="0">
                <a:solidFill>
                  <a:srgbClr val="535353"/>
                </a:solidFill>
              </a:rPr>
              <a:t>пункта</a:t>
            </a:r>
            <a:endParaRPr lang="ru-RU" sz="1400" i="1" dirty="0" smtClean="0">
              <a:solidFill>
                <a:schemeClr val="bg1"/>
              </a:solidFill>
            </a:endParaRPr>
          </a:p>
          <a:p>
            <a:r>
              <a:rPr lang="ru-RU" sz="1400" i="1" dirty="0" smtClean="0">
                <a:solidFill>
                  <a:schemeClr val="bg1"/>
                </a:solidFill>
              </a:rPr>
              <a:t>Количество залов</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до </a:t>
            </a:r>
            <a:r>
              <a:rPr lang="ru-RU" sz="1400" i="1" dirty="0" smtClean="0">
                <a:solidFill>
                  <a:srgbClr val="535353"/>
                </a:solidFill>
              </a:rPr>
              <a:t>2</a:t>
            </a:r>
            <a:endParaRPr lang="ru-RU" sz="1400" i="1" dirty="0" smtClean="0">
              <a:solidFill>
                <a:schemeClr val="bg1"/>
              </a:solidFill>
            </a:endParaRPr>
          </a:p>
          <a:p>
            <a:r>
              <a:rPr lang="ru-RU" sz="1400" i="1" dirty="0" smtClean="0">
                <a:solidFill>
                  <a:schemeClr val="bg1"/>
                </a:solidFill>
              </a:rPr>
              <a:t>Время проведения</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4 часа</a:t>
            </a:r>
          </a:p>
          <a:p>
            <a:r>
              <a:rPr lang="ru-RU" sz="1400" i="1" dirty="0" smtClean="0">
                <a:solidFill>
                  <a:schemeClr val="bg1"/>
                </a:solidFill>
              </a:rPr>
              <a:t>И </a:t>
            </a:r>
            <a:r>
              <a:rPr lang="ru-RU" sz="1400" i="1" dirty="0" smtClean="0">
                <a:solidFill>
                  <a:schemeClr val="bg1"/>
                </a:solidFill>
              </a:rPr>
              <a:t>еще один пункт</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описание пункта</a:t>
            </a:r>
          </a:p>
          <a:p>
            <a:endParaRPr lang="ru-RU" sz="1400" i="1" dirty="0" smtClean="0">
              <a:solidFill>
                <a:schemeClr val="bg1"/>
              </a:solidFill>
            </a:endParaRPr>
          </a:p>
          <a:p>
            <a:r>
              <a:rPr lang="ru-RU" sz="1400" i="1" dirty="0" smtClean="0">
                <a:solidFill>
                  <a:schemeClr val="bg1"/>
                </a:solidFill>
              </a:rPr>
              <a:t>Стоимость</a:t>
            </a:r>
            <a:r>
              <a:rPr lang="ru-RU" sz="1400" i="1" dirty="0" smtClean="0">
                <a:solidFill>
                  <a:schemeClr val="bg1"/>
                </a:solidFill>
              </a:rPr>
              <a:t>:</a:t>
            </a:r>
            <a:endParaRPr lang="en-US" sz="1400" i="1" dirty="0" smtClean="0">
              <a:solidFill>
                <a:schemeClr val="bg1"/>
              </a:solidFill>
            </a:endParaRPr>
          </a:p>
          <a:p>
            <a:r>
              <a:rPr lang="ru-RU" sz="1400" i="1" dirty="0">
                <a:solidFill>
                  <a:srgbClr val="535353"/>
                </a:solidFill>
              </a:rPr>
              <a:t>от 74 000 руб</a:t>
            </a:r>
            <a:r>
              <a:rPr lang="ru-RU" sz="1400" i="1" dirty="0" smtClean="0">
                <a:solidFill>
                  <a:srgbClr val="535353"/>
                </a:solidFill>
              </a:rPr>
              <a:t>.</a:t>
            </a:r>
            <a:endParaRPr lang="ru-RU" sz="1400" i="1" dirty="0">
              <a:solidFill>
                <a:srgbClr val="535353"/>
              </a:solidFill>
            </a:endParaRPr>
          </a:p>
        </p:txBody>
      </p:sp>
      <p:sp>
        <p:nvSpPr>
          <p:cNvPr id="11" name="TextBox 10"/>
          <p:cNvSpPr txBox="1"/>
          <p:nvPr/>
        </p:nvSpPr>
        <p:spPr>
          <a:xfrm>
            <a:off x="4261161" y="5003828"/>
            <a:ext cx="2876550" cy="492443"/>
          </a:xfrm>
          <a:prstGeom prst="rect">
            <a:avLst/>
          </a:prstGeom>
          <a:noFill/>
        </p:spPr>
        <p:txBody>
          <a:bodyPr wrap="square" rtlCol="0">
            <a:spAutoFit/>
          </a:bodyPr>
          <a:lstStyle/>
          <a:p>
            <a:r>
              <a:rPr lang="ru-RU" sz="2600" i="1" dirty="0" smtClean="0">
                <a:solidFill>
                  <a:srgbClr val="4A4949"/>
                </a:solidFill>
              </a:rPr>
              <a:t>В пакет входит:</a:t>
            </a:r>
            <a:endParaRPr lang="ru-RU" sz="2600" dirty="0">
              <a:solidFill>
                <a:srgbClr val="4A4949"/>
              </a:solidFill>
            </a:endParaRPr>
          </a:p>
        </p:txBody>
      </p:sp>
      <p:sp>
        <p:nvSpPr>
          <p:cNvPr id="16" name="TextBox 15"/>
          <p:cNvSpPr txBox="1"/>
          <p:nvPr/>
        </p:nvSpPr>
        <p:spPr>
          <a:xfrm>
            <a:off x="4212679" y="1962324"/>
            <a:ext cx="2876550" cy="2246769"/>
          </a:xfrm>
          <a:prstGeom prst="rect">
            <a:avLst/>
          </a:prstGeom>
          <a:noFill/>
        </p:spPr>
        <p:txBody>
          <a:bodyPr wrap="square" rtlCol="0">
            <a:spAutoFit/>
          </a:bodyPr>
          <a:lstStyle/>
          <a:p>
            <a:r>
              <a:rPr lang="en-US" sz="1400" i="1" dirty="0" err="1" smtClean="0"/>
              <a:t>Описание</a:t>
            </a:r>
            <a:r>
              <a:rPr lang="en-US" sz="1400" i="1" dirty="0" smtClean="0"/>
              <a:t> </a:t>
            </a:r>
            <a:r>
              <a:rPr lang="en-US" sz="1400" i="1" dirty="0" err="1" smtClean="0"/>
              <a:t>проводимого</a:t>
            </a:r>
            <a:r>
              <a:rPr lang="en-US" sz="1400" i="1" dirty="0" smtClean="0"/>
              <a:t> </a:t>
            </a:r>
            <a:r>
              <a:rPr lang="en-US" sz="1400" i="1" dirty="0" err="1" smtClean="0"/>
              <a:t>мероприятия</a:t>
            </a:r>
            <a:r>
              <a:rPr lang="en-US" sz="1400" i="1" dirty="0" smtClean="0"/>
              <a:t> </a:t>
            </a:r>
            <a:r>
              <a:rPr lang="en-US" sz="1400" i="1" dirty="0" err="1" smtClean="0"/>
              <a:t>или</a:t>
            </a:r>
            <a:r>
              <a:rPr lang="en-US" sz="1400" i="1" dirty="0" smtClean="0"/>
              <a:t> </a:t>
            </a:r>
            <a:r>
              <a:rPr lang="en-US" sz="1400" i="1" dirty="0" err="1" smtClean="0"/>
              <a:t>ситуации</a:t>
            </a:r>
            <a:r>
              <a:rPr lang="en-US" sz="1400" i="1" dirty="0" smtClean="0"/>
              <a:t> </a:t>
            </a:r>
            <a:r>
              <a:rPr lang="en-US" sz="1400" i="1" dirty="0" err="1" smtClean="0"/>
              <a:t>или</a:t>
            </a:r>
            <a:r>
              <a:rPr lang="en-US" sz="1400" i="1" dirty="0" smtClean="0"/>
              <a:t> </a:t>
            </a:r>
            <a:r>
              <a:rPr lang="en-US" sz="1400" i="1" dirty="0" err="1" smtClean="0"/>
              <a:t>проданного</a:t>
            </a:r>
            <a:r>
              <a:rPr lang="en-US" sz="1400" i="1" dirty="0" smtClean="0"/>
              <a:t> </a:t>
            </a:r>
            <a:r>
              <a:rPr lang="en-US" sz="1400" i="1" dirty="0" err="1" smtClean="0"/>
              <a:t>товара</a:t>
            </a:r>
            <a:r>
              <a:rPr lang="en-US" sz="1400" dirty="0" smtClean="0"/>
              <a:t>. </a:t>
            </a:r>
            <a:r>
              <a:rPr lang="en-US" sz="1400" dirty="0" smtClean="0">
                <a:solidFill>
                  <a:srgbClr val="4A4949"/>
                </a:solidFill>
              </a:rPr>
              <a:t>The universe is commonly defined as the totality of everything that exists including all physical matter and energy, the planets, stars, galaxies, and the contents of intergalactic space, although this usage may differ with the context (see definitions, below). </a:t>
            </a:r>
            <a:endParaRPr lang="ru-RU" sz="1400" dirty="0">
              <a:solidFill>
                <a:srgbClr val="4A4949"/>
              </a:solidFill>
            </a:endParaRPr>
          </a:p>
        </p:txBody>
      </p:sp>
      <p:sp>
        <p:nvSpPr>
          <p:cNvPr id="17" name="TextBox 16"/>
          <p:cNvSpPr txBox="1"/>
          <p:nvPr/>
        </p:nvSpPr>
        <p:spPr>
          <a:xfrm>
            <a:off x="4212679" y="886332"/>
            <a:ext cx="2876550" cy="646331"/>
          </a:xfrm>
          <a:prstGeom prst="rect">
            <a:avLst/>
          </a:prstGeom>
          <a:noFill/>
        </p:spPr>
        <p:txBody>
          <a:bodyPr wrap="square" rtlCol="0">
            <a:spAutoFit/>
          </a:bodyPr>
          <a:lstStyle/>
          <a:p>
            <a:r>
              <a:rPr lang="ru-RU" sz="1800" i="1" dirty="0" smtClean="0"/>
              <a:t>основной тезис всего описания (его прочтут)</a:t>
            </a:r>
            <a:endParaRPr lang="ru-RU" sz="1800" dirty="0">
              <a:solidFill>
                <a:srgbClr val="4A4949"/>
              </a:solidFill>
            </a:endParaRPr>
          </a:p>
        </p:txBody>
      </p:sp>
      <p:sp>
        <p:nvSpPr>
          <p:cNvPr id="18" name="TextBox 17"/>
          <p:cNvSpPr txBox="1"/>
          <p:nvPr/>
        </p:nvSpPr>
        <p:spPr>
          <a:xfrm>
            <a:off x="4261161" y="5496271"/>
            <a:ext cx="2876550" cy="1169551"/>
          </a:xfrm>
          <a:prstGeom prst="rect">
            <a:avLst/>
          </a:prstGeom>
          <a:noFill/>
        </p:spPr>
        <p:txBody>
          <a:bodyPr wrap="square" rtlCol="0">
            <a:spAutoFit/>
          </a:bodyPr>
          <a:lstStyle/>
          <a:p>
            <a:r>
              <a:rPr lang="en-US" sz="1400" dirty="0" smtClean="0">
                <a:solidFill>
                  <a:srgbClr val="535353"/>
                </a:solidFill>
              </a:rPr>
              <a:t>• </a:t>
            </a:r>
            <a:r>
              <a:rPr lang="en-US" sz="1400" dirty="0" smtClean="0"/>
              <a:t>The universe</a:t>
            </a:r>
          </a:p>
          <a:p>
            <a:r>
              <a:rPr lang="en-US" sz="1400" dirty="0" smtClean="0">
                <a:solidFill>
                  <a:srgbClr val="535353"/>
                </a:solidFill>
              </a:rPr>
              <a:t>•</a:t>
            </a:r>
            <a:r>
              <a:rPr lang="en-US" sz="1400" dirty="0" smtClean="0"/>
              <a:t> is commonly defined</a:t>
            </a:r>
          </a:p>
          <a:p>
            <a:r>
              <a:rPr lang="en-US" sz="1400" dirty="0" smtClean="0">
                <a:solidFill>
                  <a:srgbClr val="535353"/>
                </a:solidFill>
              </a:rPr>
              <a:t>•</a:t>
            </a:r>
            <a:r>
              <a:rPr lang="en-US" sz="1400" dirty="0" smtClean="0"/>
              <a:t> as the totality of everything</a:t>
            </a:r>
          </a:p>
          <a:p>
            <a:r>
              <a:rPr lang="en-US" sz="1400" dirty="0" smtClean="0">
                <a:solidFill>
                  <a:srgbClr val="535353"/>
                </a:solidFill>
              </a:rPr>
              <a:t>•</a:t>
            </a:r>
            <a:r>
              <a:rPr lang="en-US" sz="1400" dirty="0" smtClean="0"/>
              <a:t> that exists including all physical</a:t>
            </a:r>
          </a:p>
          <a:p>
            <a:r>
              <a:rPr lang="en-US" sz="1400" dirty="0" smtClean="0">
                <a:solidFill>
                  <a:srgbClr val="535353"/>
                </a:solidFill>
              </a:rPr>
              <a:t>•</a:t>
            </a:r>
            <a:r>
              <a:rPr lang="en-US" sz="1400" dirty="0" smtClean="0"/>
              <a:t> matter and energy</a:t>
            </a:r>
            <a:endParaRPr lang="ru-RU" sz="1400" dirty="0">
              <a:solidFill>
                <a:srgbClr val="4A4949"/>
              </a:solidFill>
            </a:endParaRPr>
          </a:p>
        </p:txBody>
      </p:sp>
      <p:sp>
        <p:nvSpPr>
          <p:cNvPr id="19" name="TextBox 18"/>
          <p:cNvSpPr txBox="1"/>
          <p:nvPr/>
        </p:nvSpPr>
        <p:spPr>
          <a:xfrm>
            <a:off x="4604300" y="9667180"/>
            <a:ext cx="1298473" cy="738664"/>
          </a:xfrm>
          <a:prstGeom prst="rect">
            <a:avLst/>
          </a:prstGeom>
          <a:noFill/>
        </p:spPr>
        <p:txBody>
          <a:bodyPr wrap="square" rtlCol="0">
            <a:spAutoFit/>
          </a:bodyPr>
          <a:lstStyle/>
          <a:p>
            <a:pPr algn="r"/>
            <a:r>
              <a:rPr lang="ru-RU" sz="1400" i="1" dirty="0" smtClean="0">
                <a:solidFill>
                  <a:srgbClr val="565756"/>
                </a:solidFill>
              </a:rPr>
              <a:t>тел.:</a:t>
            </a:r>
          </a:p>
          <a:p>
            <a:pPr algn="r"/>
            <a:r>
              <a:rPr lang="en-US" sz="1400" i="1" dirty="0" smtClean="0">
                <a:solidFill>
                  <a:srgbClr val="565756"/>
                </a:solidFill>
              </a:rPr>
              <a:t>e-mail:</a:t>
            </a:r>
          </a:p>
          <a:p>
            <a:pPr algn="r"/>
            <a:r>
              <a:rPr lang="ru-RU" sz="1400" i="1" dirty="0" smtClean="0">
                <a:solidFill>
                  <a:srgbClr val="565756"/>
                </a:solidFill>
              </a:rPr>
              <a:t>сайт:</a:t>
            </a:r>
            <a:endParaRPr lang="ru-RU" sz="1400" i="1" dirty="0">
              <a:solidFill>
                <a:srgbClr val="565756"/>
              </a:solidFill>
            </a:endParaRPr>
          </a:p>
        </p:txBody>
      </p:sp>
      <p:sp>
        <p:nvSpPr>
          <p:cNvPr id="20" name="TextBox 19"/>
          <p:cNvSpPr txBox="1"/>
          <p:nvPr/>
        </p:nvSpPr>
        <p:spPr>
          <a:xfrm>
            <a:off x="5798586" y="9667180"/>
            <a:ext cx="1582445" cy="738664"/>
          </a:xfrm>
          <a:prstGeom prst="rect">
            <a:avLst/>
          </a:prstGeom>
          <a:noFill/>
        </p:spPr>
        <p:txBody>
          <a:bodyPr wrap="square" rtlCol="0">
            <a:spAutoFit/>
          </a:bodyPr>
          <a:lstStyle/>
          <a:p>
            <a:r>
              <a:rPr lang="en-US" sz="1400" i="1" dirty="0" smtClean="0">
                <a:solidFill>
                  <a:srgbClr val="939392"/>
                </a:solidFill>
              </a:rPr>
              <a:t>(495) 226-74-30</a:t>
            </a:r>
          </a:p>
          <a:p>
            <a:r>
              <a:rPr lang="en-US" sz="1400" i="1" dirty="0" smtClean="0">
                <a:solidFill>
                  <a:srgbClr val="939392"/>
                </a:solidFill>
              </a:rPr>
              <a:t>art@prcomm.ru</a:t>
            </a:r>
          </a:p>
          <a:p>
            <a:r>
              <a:rPr lang="en-US" sz="1400" i="1" dirty="0" smtClean="0">
                <a:solidFill>
                  <a:srgbClr val="939392"/>
                </a:solidFill>
              </a:rPr>
              <a:t>www.kit5.ru</a:t>
            </a:r>
            <a:endParaRPr lang="ru-RU" sz="1400" i="1" dirty="0">
              <a:solidFill>
                <a:srgbClr val="939392"/>
              </a:solidFill>
            </a:endParaRPr>
          </a:p>
        </p:txBody>
      </p:sp>
      <p:sp>
        <p:nvSpPr>
          <p:cNvPr id="21" name="Прямоугольник 20"/>
          <p:cNvSpPr/>
          <p:nvPr/>
        </p:nvSpPr>
        <p:spPr>
          <a:xfrm rot="5400000">
            <a:off x="5826638" y="5149446"/>
            <a:ext cx="25200" cy="3444044"/>
          </a:xfrm>
          <a:prstGeom prst="rect">
            <a:avLst/>
          </a:prstGeom>
          <a:solidFill>
            <a:srgbClr val="B9D13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pic>
        <p:nvPicPr>
          <p:cNvPr id="3" name="Рисунок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87128" y="7584151"/>
            <a:ext cx="1880121" cy="1880121"/>
          </a:xfrm>
          <a:prstGeom prst="ellipse">
            <a:avLst/>
          </a:prstGeom>
        </p:spPr>
      </p:pic>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813090" y="7562021"/>
            <a:ext cx="1902251" cy="1902251"/>
          </a:xfrm>
          <a:prstGeom prst="ellipse">
            <a:avLst/>
          </a:prstGeom>
        </p:spPr>
      </p:pic>
      <p:pic>
        <p:nvPicPr>
          <p:cNvPr id="6" name="Рисунок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140870" y="7584151"/>
            <a:ext cx="1880121" cy="1880121"/>
          </a:xfrm>
          <a:prstGeom prst="ellipse">
            <a:avLst/>
          </a:prstGeom>
        </p:spPr>
      </p:pic>
    </p:spTree>
    <p:extLst>
      <p:ext uri="{BB962C8B-B14F-4D97-AF65-F5344CB8AC3E}">
        <p14:creationId xmlns:p14="http://schemas.microsoft.com/office/powerpoint/2010/main" val="370411732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TotalTime>
  <Words>141</Words>
  <Application>Microsoft Office PowerPoint</Application>
  <PresentationFormat>Произвольный</PresentationFormat>
  <Paragraphs>28</Paragraphs>
  <Slides>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vt:i4>
      </vt:variant>
    </vt:vector>
  </HeadingPairs>
  <TitlesOfParts>
    <vt:vector size="2" baseType="lpstr">
      <vt:lpstr>Тема Office</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Буяш</dc:creator>
  <cp:lastModifiedBy>Буяш</cp:lastModifiedBy>
  <cp:revision>8</cp:revision>
  <dcterms:created xsi:type="dcterms:W3CDTF">2011-06-17T23:30:18Z</dcterms:created>
  <dcterms:modified xsi:type="dcterms:W3CDTF">2011-06-20T19:48:22Z</dcterms:modified>
</cp:coreProperties>
</file>